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401D0-8C57-4019-8CDD-778F37128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722EA0-3F74-4AE7-9134-1D652B68D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50FED5A-4F39-45CA-A0E1-62CCC7B6F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0516-CD34-4334-8F7C-957818FE7FBB}" type="datetimeFigureOut">
              <a:rPr lang="pt-PT" smtClean="0"/>
              <a:t>22/10/2020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FB05A57-5A37-4CB2-9FEA-D2917546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1899E1-3CB2-4829-940E-4AF2F182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3E5E-6F71-4C61-B143-AFC433FA66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386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F3110-3589-4999-8ED3-FCB77907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7DA258B-B6DE-4CF2-A2B5-208CE688A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4FFD584-B987-4B1F-ACCE-0D24A65E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0516-CD34-4334-8F7C-957818FE7FBB}" type="datetimeFigureOut">
              <a:rPr lang="pt-PT" smtClean="0"/>
              <a:t>22/10/2020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4DD6CE9-1C87-437E-856B-15F25338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3D6F757-695D-4DB2-B683-6569F1C0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3E5E-6F71-4C61-B143-AFC433FA66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892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7796DB-8C94-407C-84D6-940F2E3B3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DA4A786-331E-456F-8C54-829D0E0B8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8703A15-855F-43F3-9C1B-75125BC1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0516-CD34-4334-8F7C-957818FE7FBB}" type="datetimeFigureOut">
              <a:rPr lang="pt-PT" smtClean="0"/>
              <a:t>22/10/2020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73740FC-1718-4F4F-A4BA-F23064E6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6B25FDB-162C-4C34-A8AD-FC3E173D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3E5E-6F71-4C61-B143-AFC433FA66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325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B90DC-150A-4489-94B2-FD0DAB91B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3DD2B92-88D0-47ED-95BA-ABB62AAA4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7FB2D94-B497-4EF1-B898-0BD6610F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0516-CD34-4334-8F7C-957818FE7FBB}" type="datetimeFigureOut">
              <a:rPr lang="pt-PT" smtClean="0"/>
              <a:t>22/10/2020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13D77A1-1282-4E36-9495-2292D7B2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AA616D8-C543-4A3F-8464-EECB2040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3E5E-6F71-4C61-B143-AFC433FA66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936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24E049-6A52-4E68-80C1-C435DC7F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35FB7E9-97BE-441F-8EC1-2B59F63F3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F231561-8D12-44A2-AA15-1A510042D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0516-CD34-4334-8F7C-957818FE7FBB}" type="datetimeFigureOut">
              <a:rPr lang="pt-PT" smtClean="0"/>
              <a:t>22/10/2020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A2287A8-E175-45A1-8C28-1176F32E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8B9528D-5C1D-4057-88F9-68B8AEF83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3E5E-6F71-4C61-B143-AFC433FA66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698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68907-DBC5-4A55-9AAE-A648FC5F6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C5A1A7E-42A8-40FB-8D60-78FC80AA0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B3A7F01-6B72-4A53-9893-8D9C07132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8A7C644-8BDB-4464-8695-17B003F2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0516-CD34-4334-8F7C-957818FE7FBB}" type="datetimeFigureOut">
              <a:rPr lang="pt-PT" smtClean="0"/>
              <a:t>22/10/2020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9675F94-04B7-42DB-8910-FD1478A8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50C2A46-3FC8-4A12-8079-B140ACAF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3E5E-6F71-4C61-B143-AFC433FA66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576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A287B2-9765-4756-BD7E-68455640E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9F19C89-A052-4BB0-9B7D-ADC12544F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DAEF39C-8AAA-4888-952F-11B8692D2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F130A89-20CE-45F2-8708-0AA326118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0D32894-C5BE-470C-BE98-9A2DE3B64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3716E587-7B37-41AE-BF0E-764A1BC9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0516-CD34-4334-8F7C-957818FE7FBB}" type="datetimeFigureOut">
              <a:rPr lang="pt-PT" smtClean="0"/>
              <a:t>22/10/2020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DBFF16B-0FC1-4334-8BB3-67F66DD8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EFF4857-17EA-40DD-A22E-590F5046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3E5E-6F71-4C61-B143-AFC433FA66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505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B97D6-8743-4DF1-8AE8-6F5D6AE5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9F8B8347-0954-4C21-9F5A-5382406B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0516-CD34-4334-8F7C-957818FE7FBB}" type="datetimeFigureOut">
              <a:rPr lang="pt-PT" smtClean="0"/>
              <a:t>22/10/2020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D53993E-5C92-4613-8E32-FB2476C97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8AC6C11-0BE0-406D-9C19-12606641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3E5E-6F71-4C61-B143-AFC433FA66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578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67A1713D-1F75-47B9-8BEE-C42CFA02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0516-CD34-4334-8F7C-957818FE7FBB}" type="datetimeFigureOut">
              <a:rPr lang="pt-PT" smtClean="0"/>
              <a:t>22/10/2020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53C2470B-C67B-4D4E-A153-3E6EB7E6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93E3F6D-148F-4674-B623-049B6555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3E5E-6F71-4C61-B143-AFC433FA66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63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1F3D5-BAA4-448B-AA96-FDC3D547B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9A245DC-694C-43C2-ADAB-0CF2E1E9E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27AAFC2-9C65-4D5C-AF0C-8F929DFC2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00B3700-19F9-4A19-83AF-23FAC1CA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0516-CD34-4334-8F7C-957818FE7FBB}" type="datetimeFigureOut">
              <a:rPr lang="pt-PT" smtClean="0"/>
              <a:t>22/10/2020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A556C98-A0AC-45EC-9A9B-3DD8070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D8CAE59-412C-462F-9B07-D18DBEC7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3E5E-6F71-4C61-B143-AFC433FA66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661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96E9E-BA4C-44DA-A76B-0BA5C409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B69347A7-EB88-4FAC-8BFC-5ACB99C22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4C231F4-C60D-4BD6-BA0B-BE57CD009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DE86456-2046-4900-A444-FB7227B1A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0516-CD34-4334-8F7C-957818FE7FBB}" type="datetimeFigureOut">
              <a:rPr lang="pt-PT" smtClean="0"/>
              <a:t>22/10/2020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E9B96AF-22EF-4AFC-805F-F60910C92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DFC92B3-0582-4A64-9B81-EE90551F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3E5E-6F71-4C61-B143-AFC433FA66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471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A3B98B8-575C-4A61-8F2A-33120F5A6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0DD01CF-61E9-46FC-8107-1FAB305A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6FC60F-7F5F-4C30-BF44-C7CB5BADF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10516-CD34-4334-8F7C-957818FE7FBB}" type="datetimeFigureOut">
              <a:rPr lang="pt-PT" smtClean="0"/>
              <a:t>22/10/2020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C8890C3-ECA1-4A52-9339-8CE1B6EB7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AA532-EA76-47CF-BDC2-46674FD21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E3E5E-6F71-4C61-B143-AFC433FA66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00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0867FDA-492C-4571-8581-90458875D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79502"/>
            <a:ext cx="9144000" cy="1655763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FED9288-3959-4B32-AB45-092FE0197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5697"/>
            <a:ext cx="9144000" cy="940780"/>
          </a:xfr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7605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83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34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8430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73DBF5BF-9795-40A3-B541-C18FFAB8C753}" vid="{36F8BA93-A544-44BE-8063-F008FA3995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0</Words>
  <Application>Microsoft Office PowerPoint</Application>
  <PresentationFormat>Ecrã Panorâmico</PresentationFormat>
  <Paragraphs>0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SPDV SPDV</dc:creator>
  <cp:lastModifiedBy>SPDV SPDV</cp:lastModifiedBy>
  <cp:revision>3</cp:revision>
  <dcterms:created xsi:type="dcterms:W3CDTF">2020-10-22T13:46:36Z</dcterms:created>
  <dcterms:modified xsi:type="dcterms:W3CDTF">2020-10-22T14:27:40Z</dcterms:modified>
</cp:coreProperties>
</file>